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7" r:id="rId4"/>
    <p:sldId id="257" r:id="rId5"/>
    <p:sldId id="259" r:id="rId6"/>
    <p:sldId id="262" r:id="rId7"/>
    <p:sldId id="263" r:id="rId8"/>
    <p:sldId id="264" r:id="rId9"/>
    <p:sldId id="265" r:id="rId10"/>
    <p:sldId id="260" r:id="rId11"/>
    <p:sldId id="261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528A-590F-4616-BF2A-4638BBB73A8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3ED70A-C3C8-4675-A2AC-45C36D4C89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528A-590F-4616-BF2A-4638BBB73A8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70A-C3C8-4675-A2AC-45C36D4C89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528A-590F-4616-BF2A-4638BBB73A8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70A-C3C8-4675-A2AC-45C36D4C89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528A-590F-4616-BF2A-4638BBB73A8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3ED70A-C3C8-4675-A2AC-45C36D4C89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528A-590F-4616-BF2A-4638BBB73A8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70A-C3C8-4675-A2AC-45C36D4C89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528A-590F-4616-BF2A-4638BBB73A8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70A-C3C8-4675-A2AC-45C36D4C89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528A-590F-4616-BF2A-4638BBB73A8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3ED70A-C3C8-4675-A2AC-45C36D4C898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528A-590F-4616-BF2A-4638BBB73A8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70A-C3C8-4675-A2AC-45C36D4C89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528A-590F-4616-BF2A-4638BBB73A8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70A-C3C8-4675-A2AC-45C36D4C89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528A-590F-4616-BF2A-4638BBB73A8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70A-C3C8-4675-A2AC-45C36D4C89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528A-590F-4616-BF2A-4638BBB73A8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70A-C3C8-4675-A2AC-45C36D4C898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CC528A-590F-4616-BF2A-4638BBB73A8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3ED70A-C3C8-4675-A2AC-45C36D4C89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496944" cy="187220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effectLst/>
              </a:rPr>
              <a:t>Сказки </a:t>
            </a:r>
            <a:r>
              <a:rPr lang="ru-RU" b="1" dirty="0" err="1" smtClean="0">
                <a:effectLst/>
              </a:rPr>
              <a:t>С.Я.Маршака</a:t>
            </a:r>
            <a:r>
              <a:rPr lang="ru-RU" b="1" dirty="0" smtClean="0">
                <a:effectLst/>
              </a:rPr>
              <a:t> в гостях у малышей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8458200" cy="1202432"/>
          </a:xfrm>
        </p:spPr>
        <p:txBody>
          <a:bodyPr/>
          <a:lstStyle/>
          <a:p>
            <a:pPr marR="101600" algn="r">
              <a:spcAft>
                <a:spcPts val="0"/>
              </a:spcAft>
            </a:pPr>
            <a:r>
              <a:rPr lang="ru-RU" dirty="0">
                <a:latin typeface="Times New Roman"/>
                <a:ea typeface="SimSun"/>
              </a:rPr>
              <a:t> </a:t>
            </a:r>
            <a:r>
              <a:rPr lang="ru-RU" dirty="0" smtClean="0">
                <a:latin typeface="Times New Roman"/>
                <a:ea typeface="SimSun"/>
              </a:rPr>
              <a:t>     			</a:t>
            </a:r>
            <a:r>
              <a:rPr lang="ru-RU" sz="1800" u="sng" dirty="0" smtClean="0">
                <a:latin typeface="Times New Roman"/>
                <a:ea typeface="SimSun"/>
              </a:rPr>
              <a:t>Воспитатель</a:t>
            </a:r>
            <a:r>
              <a:rPr lang="ru-RU" sz="1800" dirty="0" smtClean="0">
                <a:latin typeface="Times New Roman"/>
                <a:ea typeface="SimSun"/>
              </a:rPr>
              <a:t>  Ермилова Ирина Александровна</a:t>
            </a:r>
            <a:r>
              <a:rPr lang="ru-RU" sz="1400" dirty="0" smtClean="0">
                <a:latin typeface="Times New Roman"/>
                <a:ea typeface="SimSun"/>
              </a:rPr>
              <a:t> </a:t>
            </a:r>
            <a:r>
              <a:rPr lang="ru-RU" sz="1800" dirty="0" smtClean="0">
                <a:latin typeface="Times New Roman"/>
                <a:ea typeface="SimSun"/>
              </a:rPr>
              <a:t>  </a:t>
            </a:r>
            <a:endParaRPr lang="ru-RU" sz="1400" dirty="0" smtClean="0">
              <a:latin typeface="Times New Roman"/>
              <a:ea typeface="SimSu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045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SimSu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287453"/>
            <a:ext cx="5256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«Детский сад № 5 «Звездочка»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Аткарска Саратовской области.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347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612" y="116632"/>
            <a:ext cx="8686800" cy="10275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дидактическая игра 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«</a:t>
            </a:r>
            <a:r>
              <a:rPr lang="ru-RU" b="1" dirty="0">
                <a:effectLst/>
              </a:rPr>
              <a:t>В мире сказок </a:t>
            </a:r>
            <a:r>
              <a:rPr lang="ru-RU" b="1" dirty="0" err="1">
                <a:effectLst/>
              </a:rPr>
              <a:t>С.Я.Маршака</a:t>
            </a:r>
            <a:r>
              <a:rPr lang="ru-RU" b="1" dirty="0">
                <a:effectLst/>
              </a:rPr>
              <a:t>»</a:t>
            </a:r>
            <a:endParaRPr lang="ru-RU" b="1" dirty="0"/>
          </a:p>
        </p:txBody>
      </p:sp>
      <p:pic>
        <p:nvPicPr>
          <p:cNvPr id="1026" name="Picture 2" descr="D:\ФОТО И ВИДЕО\Архив\Детский сад\Фото работа\Занятия\IMG_26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457" y="1412776"/>
            <a:ext cx="2378687" cy="17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О И ВИДЕО\Архив\Детский сад\Фото работа\Занятия\IMG_26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ФОТО И ВИДЕО\Архив\Детский сад\Фото работа\Занятия\IMG_26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2376264" cy="17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40" y="407707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Ц</a:t>
            </a:r>
            <a:r>
              <a:rPr lang="ru-RU" sz="1600" b="1" dirty="0" smtClean="0"/>
              <a:t>ель</a:t>
            </a:r>
            <a:r>
              <a:rPr lang="ru-RU" sz="1600" dirty="0"/>
              <a:t>: </a:t>
            </a:r>
            <a:endParaRPr lang="ru-RU" sz="1600" dirty="0" smtClean="0"/>
          </a:p>
          <a:p>
            <a:r>
              <a:rPr lang="ru-RU" sz="1600" dirty="0" smtClean="0"/>
              <a:t>развивать память, внимание, активизировать речь </a:t>
            </a:r>
            <a:r>
              <a:rPr lang="ru-RU" sz="1600" dirty="0"/>
              <a:t>детей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332" y="4914455"/>
            <a:ext cx="3610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Воспитатель предлагает детям отгадать из какого произведения Маршака иллюстрация, рассказать данный фрагмент сказки. </a:t>
            </a:r>
            <a:endParaRPr lang="ru-RU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800" y="1736781"/>
            <a:ext cx="3473040" cy="260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4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36904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 </a:t>
            </a:r>
            <a:r>
              <a:rPr lang="ru-RU" b="1" dirty="0" smtClean="0">
                <a:effectLst/>
              </a:rPr>
              <a:t>дидактическая игра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«Разрезные </a:t>
            </a:r>
            <a:r>
              <a:rPr lang="ru-RU" b="1" dirty="0">
                <a:effectLst/>
              </a:rPr>
              <a:t>картинки»</a:t>
            </a:r>
            <a:endParaRPr lang="ru-RU" b="1" dirty="0"/>
          </a:p>
        </p:txBody>
      </p:sp>
      <p:pic>
        <p:nvPicPr>
          <p:cNvPr id="2051" name="Picture 3" descr="D:\ФОТО И ВИДЕО\Архив\Детский сад\Фото работа\Занятия\IMG_2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84" y="1268760"/>
            <a:ext cx="2230875" cy="167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770420" cy="207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76443"/>
            <a:ext cx="2637447" cy="197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81465" y="4554529"/>
            <a:ext cx="35110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Ц</a:t>
            </a:r>
            <a:r>
              <a:rPr lang="ru-RU" sz="1600" b="1" dirty="0" smtClean="0"/>
              <a:t>ель</a:t>
            </a:r>
            <a:r>
              <a:rPr lang="ru-RU" sz="1600" dirty="0"/>
              <a:t>: </a:t>
            </a:r>
            <a:endParaRPr lang="ru-RU" sz="1600" dirty="0" smtClean="0"/>
          </a:p>
          <a:p>
            <a:r>
              <a:rPr lang="ru-RU" sz="1600" dirty="0" smtClean="0"/>
              <a:t>обучение </a:t>
            </a:r>
            <a:r>
              <a:rPr lang="ru-RU" sz="1600" dirty="0"/>
              <a:t>детей  правильному собиранию изображения предмета из отдельных частей; соотносить образ представления с целостным образом реального предмета, действовать путем </a:t>
            </a:r>
            <a:r>
              <a:rPr lang="ru-RU" sz="1600" dirty="0" smtClean="0"/>
              <a:t>прикладывания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335420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Воспитатель предлагает детям </a:t>
            </a:r>
            <a:r>
              <a:rPr lang="ru-RU" i="1" dirty="0"/>
              <a:t>собрать разрезанную на части картинку и отгадать из какого она произведения. </a:t>
            </a:r>
          </a:p>
        </p:txBody>
      </p:sp>
    </p:spTree>
    <p:extLst>
      <p:ext uri="{BB962C8B-B14F-4D97-AF65-F5344CB8AC3E}">
        <p14:creationId xmlns:p14="http://schemas.microsoft.com/office/powerpoint/2010/main" val="27440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Спектакль «Багаж»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951457" cy="221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88792"/>
            <a:ext cx="302433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3" r="27757"/>
          <a:stretch/>
        </p:blipFill>
        <p:spPr bwMode="auto">
          <a:xfrm>
            <a:off x="6012160" y="4469634"/>
            <a:ext cx="2931623" cy="227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0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2348881"/>
            <a:ext cx="7931628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Программное</a:t>
            </a:r>
            <a:r>
              <a:rPr lang="ru-RU" dirty="0" smtClean="0">
                <a:effectLst/>
              </a:rPr>
              <a:t> </a:t>
            </a:r>
            <a:r>
              <a:rPr lang="ru-RU" b="1" dirty="0" smtClean="0">
                <a:effectLst/>
              </a:rPr>
              <a:t>содержание проекта:</a:t>
            </a:r>
            <a:endParaRPr lang="ru-RU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42194"/>
            <a:ext cx="6553200" cy="650702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24744"/>
            <a:ext cx="5616624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effectLst/>
              </a:rPr>
              <a:t>Цель:</a:t>
            </a:r>
            <a:endParaRPr lang="ru-RU" sz="3200" dirty="0">
              <a:effectLst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2492896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348881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9568" y="3140968"/>
            <a:ext cx="6840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- развивать коммуникативные навыки детей;</a:t>
            </a:r>
          </a:p>
          <a:p>
            <a:r>
              <a:rPr lang="ru-RU" sz="2000" dirty="0"/>
              <a:t>- раскрыть творческий потенциал детей;</a:t>
            </a:r>
          </a:p>
          <a:p>
            <a:r>
              <a:rPr lang="ru-RU" sz="2000" dirty="0"/>
              <a:t>- развивать навыки общения в процессе театрализованных  и  развивающих игр;</a:t>
            </a:r>
          </a:p>
          <a:p>
            <a:r>
              <a:rPr lang="ru-RU" sz="2000" dirty="0"/>
              <a:t>- научить детей передавать характер героев с помощью жестов, мимики и других выразительных средств;</a:t>
            </a:r>
          </a:p>
          <a:p>
            <a:r>
              <a:rPr lang="ru-RU" sz="2000" dirty="0"/>
              <a:t>- развивать чувство языка, словарный запас, стилистическое богатство речи.</a:t>
            </a:r>
          </a:p>
        </p:txBody>
      </p:sp>
    </p:spTree>
    <p:extLst>
      <p:ext uri="{BB962C8B-B14F-4D97-AF65-F5344CB8AC3E}">
        <p14:creationId xmlns:p14="http://schemas.microsoft.com/office/powerpoint/2010/main" val="27989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Познакомить </a:t>
            </a:r>
            <a:r>
              <a:rPr lang="ru-RU" dirty="0"/>
              <a:t>детей с </a:t>
            </a:r>
            <a:r>
              <a:rPr lang="ru-RU" dirty="0" smtClean="0"/>
              <a:t>произведениями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С. Я. Маршака «Сказка о глупом мышонке</a:t>
            </a:r>
            <a:r>
              <a:rPr lang="ru-RU" dirty="0" smtClean="0"/>
              <a:t>», «Сказка об умном мышонке» и др.</a:t>
            </a:r>
          </a:p>
          <a:p>
            <a:pPr marL="0" indent="0">
              <a:buNone/>
            </a:pPr>
            <a:r>
              <a:rPr lang="ru-RU" dirty="0"/>
              <a:t>-прививать интерес и любовь к книге, чтению.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	</a:t>
            </a:r>
          </a:p>
          <a:p>
            <a:pPr marL="0" indent="0">
              <a:buNone/>
            </a:pPr>
            <a:r>
              <a:rPr lang="ru-RU" sz="4600" b="1" dirty="0" smtClean="0"/>
              <a:t>Задачи</a:t>
            </a:r>
            <a:endParaRPr lang="ru-RU" sz="4600" b="1" dirty="0"/>
          </a:p>
          <a:p>
            <a:r>
              <a:rPr lang="ru-RU" dirty="0"/>
              <a:t>Учить эмоционально воспринимать сказку, </a:t>
            </a:r>
            <a:r>
              <a:rPr lang="ru-RU" dirty="0" smtClean="0"/>
              <a:t>внимательно </a:t>
            </a:r>
            <a:r>
              <a:rPr lang="ru-RU" dirty="0"/>
              <a:t>относиться к образному слову.</a:t>
            </a:r>
          </a:p>
          <a:p>
            <a:r>
              <a:rPr lang="ru-RU" dirty="0"/>
              <a:t>Запоминать и интонационно выразительно воспроизводить слова текста.</a:t>
            </a:r>
          </a:p>
          <a:p>
            <a:r>
              <a:rPr lang="ru-RU" dirty="0" smtClean="0"/>
              <a:t>Воспитывать </a:t>
            </a:r>
            <a:r>
              <a:rPr lang="ru-RU" dirty="0"/>
              <a:t>умение сопереживать персонажам.</a:t>
            </a:r>
          </a:p>
        </p:txBody>
      </p:sp>
    </p:spTree>
    <p:extLst>
      <p:ext uri="{BB962C8B-B14F-4D97-AF65-F5344CB8AC3E}">
        <p14:creationId xmlns:p14="http://schemas.microsoft.com/office/powerpoint/2010/main" val="1307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Оформление книжного уголка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00" y="116632"/>
            <a:ext cx="86868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настольный театр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 </a:t>
            </a:r>
            <a:r>
              <a:rPr lang="ru-RU" b="1" dirty="0">
                <a:effectLst/>
              </a:rPr>
              <a:t>«Сказка о глупом мышонке</a:t>
            </a:r>
            <a:r>
              <a:rPr lang="ru-RU" b="1" dirty="0" smtClean="0">
                <a:effectLst/>
              </a:rPr>
              <a:t>»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b="1" dirty="0"/>
          </a:p>
        </p:txBody>
      </p:sp>
      <p:pic>
        <p:nvPicPr>
          <p:cNvPr id="1026" name="Picture 2" descr="D:\ФОТО И ВИДЕО\Архив\Детский сад\Фото работа\Занятия\IMG_2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94651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2592287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D:\ФОТО И ВИДЕО\Архив\Детский сад\Фото работа\Занятия\IMG_26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2" y="1356138"/>
            <a:ext cx="3528391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О И ВИДЕО\Архив\Детский сад\Фото работа\Занятия\IMG_26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56138"/>
            <a:ext cx="3472578" cy="260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3717033"/>
            <a:ext cx="305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06504" y="4018564"/>
            <a:ext cx="261515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Цель:</a:t>
            </a:r>
            <a:endParaRPr lang="ru-RU" sz="1600" dirty="0" smtClean="0"/>
          </a:p>
          <a:p>
            <a:r>
              <a:rPr lang="ru-RU" sz="1600" dirty="0" smtClean="0"/>
              <a:t>формировать </a:t>
            </a:r>
            <a:r>
              <a:rPr lang="ru-RU" sz="1600" dirty="0"/>
              <a:t>интерес к театрализованным играм, складывающийся в процессе просмотра небольших кукольных спектаклей, </a:t>
            </a:r>
            <a:endParaRPr lang="ru-RU" sz="1600" dirty="0" smtClean="0"/>
          </a:p>
          <a:p>
            <a:r>
              <a:rPr lang="ru-RU" sz="1600" dirty="0" smtClean="0"/>
              <a:t>стимулировать желание </a:t>
            </a:r>
            <a:r>
              <a:rPr lang="ru-RU" sz="1600" dirty="0"/>
              <a:t>включиться в спектакль, дополняя отдельные фразы в диалогах героев</a:t>
            </a:r>
            <a:r>
              <a:rPr lang="ru-RU" sz="1600" dirty="0" smtClean="0"/>
              <a:t>,.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986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 коллективная стен-газета 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«по </a:t>
            </a:r>
            <a:r>
              <a:rPr lang="ru-RU" b="1" dirty="0">
                <a:effectLst/>
              </a:rPr>
              <a:t>сказкам </a:t>
            </a:r>
            <a:r>
              <a:rPr lang="ru-RU" b="1" dirty="0" smtClean="0">
                <a:effectLst/>
              </a:rPr>
              <a:t>С</a:t>
            </a:r>
            <a:r>
              <a:rPr lang="ru-RU" b="1" dirty="0">
                <a:effectLst/>
              </a:rPr>
              <a:t>. Я. </a:t>
            </a:r>
            <a:r>
              <a:rPr lang="ru-RU" b="1" dirty="0" smtClean="0">
                <a:effectLst/>
              </a:rPr>
              <a:t>Маршака»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>
                <a:effectLst/>
              </a:rPr>
              <a:t> </a:t>
            </a:r>
            <a:br>
              <a:rPr lang="ru-RU" b="1" dirty="0">
                <a:effectLst/>
              </a:rPr>
            </a:br>
            <a:endParaRPr lang="ru-RU" b="1" dirty="0"/>
          </a:p>
        </p:txBody>
      </p:sp>
      <p:pic>
        <p:nvPicPr>
          <p:cNvPr id="3074" name="Picture 2" descr="D:\ФОТО И ВИДЕО\Архив\Детский сад\Фото работа\дети\IMG_24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4163"/>
            <a:ext cx="3381540" cy="25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 И ВИДЕО\Архив\Детский сад\Фото работа\дети\IMG_2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630550" cy="27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4365104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Цель</a:t>
            </a:r>
            <a:r>
              <a:rPr lang="ru-RU" sz="1600" dirty="0"/>
              <a:t>: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воспитывать </a:t>
            </a:r>
            <a:r>
              <a:rPr lang="ru-RU" sz="1600" dirty="0"/>
              <a:t>интерес к коллективной работе, вызвать интерес работать сообща, развивать самостоятельность и инициативу</a:t>
            </a:r>
          </a:p>
        </p:txBody>
      </p:sp>
    </p:spTree>
    <p:extLst>
      <p:ext uri="{BB962C8B-B14F-4D97-AF65-F5344CB8AC3E}">
        <p14:creationId xmlns:p14="http://schemas.microsoft.com/office/powerpoint/2010/main" val="38038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Коллективная работа по лепке: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«Дама </a:t>
            </a:r>
            <a:r>
              <a:rPr lang="ru-RU" b="1" dirty="0">
                <a:effectLst/>
              </a:rPr>
              <a:t>сдавала багаж </a:t>
            </a:r>
            <a:r>
              <a:rPr lang="ru-RU" b="1" dirty="0" smtClean="0">
                <a:effectLst/>
              </a:rPr>
              <a:t>…»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670737" cy="200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44824"/>
            <a:ext cx="2956938" cy="394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653136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Цель</a:t>
            </a:r>
            <a:r>
              <a:rPr lang="ru-RU" sz="1600" b="1" dirty="0" smtClean="0"/>
              <a:t>:</a:t>
            </a:r>
          </a:p>
          <a:p>
            <a:r>
              <a:rPr lang="ru-RU" sz="1600" dirty="0" smtClean="0"/>
              <a:t>воспитывать желание участвовать в  </a:t>
            </a:r>
            <a:r>
              <a:rPr lang="ru-RU" sz="1600" dirty="0"/>
              <a:t>к коллективной работе, </a:t>
            </a:r>
            <a:r>
              <a:rPr lang="ru-RU" sz="1600" dirty="0" smtClean="0"/>
              <a:t>развивать  </a:t>
            </a:r>
            <a:r>
              <a:rPr lang="ru-RU" sz="1600" dirty="0"/>
              <a:t>мелкую моторику руки.</a:t>
            </a:r>
          </a:p>
        </p:txBody>
      </p:sp>
    </p:spTree>
    <p:extLst>
      <p:ext uri="{BB962C8B-B14F-4D97-AF65-F5344CB8AC3E}">
        <p14:creationId xmlns:p14="http://schemas.microsoft.com/office/powerpoint/2010/main" val="8337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10275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Рисование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 </a:t>
            </a:r>
            <a:r>
              <a:rPr lang="ru-RU" b="1" dirty="0">
                <a:effectLst/>
              </a:rPr>
              <a:t>««Любимые герои  сказок Маршака»</a:t>
            </a:r>
            <a:br>
              <a:rPr lang="ru-RU" b="1" dirty="0">
                <a:effectLst/>
              </a:rPr>
            </a:b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808312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3135421" cy="235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6" y="1700808"/>
            <a:ext cx="2136027" cy="379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509120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Цель</a:t>
            </a:r>
            <a:r>
              <a:rPr lang="ru-RU" sz="1600" b="1" dirty="0" smtClean="0"/>
              <a:t>: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вызвать у детей интерес к сказочному образу, желание передать его в рисунке, закреплять приемы закрашивания больших поверхностей, развивать мелкую моторику руки.</a:t>
            </a:r>
          </a:p>
        </p:txBody>
      </p:sp>
    </p:spTree>
    <p:extLst>
      <p:ext uri="{BB962C8B-B14F-4D97-AF65-F5344CB8AC3E}">
        <p14:creationId xmlns:p14="http://schemas.microsoft.com/office/powerpoint/2010/main" val="21294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Чтение произведений 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С.Я</a:t>
            </a:r>
            <a:r>
              <a:rPr lang="ru-RU" b="1" dirty="0">
                <a:effectLst/>
              </a:rPr>
              <a:t>. Маршака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73592"/>
            <a:ext cx="2376264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2664296" cy="19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43841" y="2423009"/>
            <a:ext cx="336037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501008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Цель</a:t>
            </a:r>
            <a:r>
              <a:rPr lang="ru-RU" sz="1600" dirty="0"/>
              <a:t>: </a:t>
            </a:r>
            <a:endParaRPr lang="ru-RU" sz="1600" dirty="0" smtClean="0"/>
          </a:p>
          <a:p>
            <a:r>
              <a:rPr lang="ru-RU" sz="1600" dirty="0" smtClean="0"/>
              <a:t>познакомить </a:t>
            </a:r>
            <a:r>
              <a:rPr lang="ru-RU" sz="1600" dirty="0"/>
              <a:t>детей со сказками  С. Маршака, формировать устойчивый интерес к чтению и книгам</a:t>
            </a:r>
          </a:p>
        </p:txBody>
      </p:sp>
    </p:spTree>
    <p:extLst>
      <p:ext uri="{BB962C8B-B14F-4D97-AF65-F5344CB8AC3E}">
        <p14:creationId xmlns:p14="http://schemas.microsoft.com/office/powerpoint/2010/main" val="17679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</TotalTime>
  <Words>310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SimSun</vt:lpstr>
      <vt:lpstr>Franklin Gothic Book</vt:lpstr>
      <vt:lpstr>Franklin Gothic Medium</vt:lpstr>
      <vt:lpstr>Times New Roman</vt:lpstr>
      <vt:lpstr>Wingdings 2</vt:lpstr>
      <vt:lpstr>Трек</vt:lpstr>
      <vt:lpstr>Сказки С.Я.Маршака в гостях у малышей </vt:lpstr>
      <vt:lpstr>Программное содержание проекта:</vt:lpstr>
      <vt:lpstr>Цели:</vt:lpstr>
      <vt:lpstr>Оформление книжного уголка</vt:lpstr>
      <vt:lpstr>настольный театр  «Сказка о глупом мышонке» </vt:lpstr>
      <vt:lpstr> коллективная стен-газета  «по сказкам С. Я. Маршака»   </vt:lpstr>
      <vt:lpstr>Коллективная работа по лепке: «Дама сдавала багаж …»</vt:lpstr>
      <vt:lpstr>Рисование  ««Любимые герои  сказок Маршака» </vt:lpstr>
      <vt:lpstr>Чтение произведений  С.Я. Маршака</vt:lpstr>
      <vt:lpstr>дидактическая игра  «В мире сказок С.Я.Маршака»</vt:lpstr>
      <vt:lpstr> дидактическая игра «Разрезные картинки»</vt:lpstr>
      <vt:lpstr>Спектакль «Багаж»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Мои документы</dc:creator>
  <cp:lastModifiedBy>Мой Комп</cp:lastModifiedBy>
  <cp:revision>20</cp:revision>
  <dcterms:created xsi:type="dcterms:W3CDTF">2014-11-07T11:39:14Z</dcterms:created>
  <dcterms:modified xsi:type="dcterms:W3CDTF">2015-11-22T19:33:42Z</dcterms:modified>
</cp:coreProperties>
</file>